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3" r:id="rId11"/>
    <p:sldId id="282" r:id="rId12"/>
    <p:sldId id="284" r:id="rId13"/>
    <p:sldId id="281" r:id="rId14"/>
    <p:sldId id="266" r:id="rId15"/>
    <p:sldId id="274" r:id="rId16"/>
    <p:sldId id="275" r:id="rId17"/>
    <p:sldId id="265" r:id="rId18"/>
    <p:sldId id="276" r:id="rId19"/>
    <p:sldId id="267" r:id="rId20"/>
    <p:sldId id="268" r:id="rId21"/>
    <p:sldId id="277" r:id="rId22"/>
    <p:sldId id="278" r:id="rId23"/>
    <p:sldId id="279" r:id="rId24"/>
    <p:sldId id="280" r:id="rId25"/>
    <p:sldId id="269" r:id="rId26"/>
    <p:sldId id="270" r:id="rId27"/>
    <p:sldId id="271" r:id="rId28"/>
    <p:sldId id="272" r:id="rId29"/>
    <p:sldId id="273" r:id="rId30"/>
  </p:sldIdLst>
  <p:sldSz cx="18288000" cy="10287000"/>
  <p:notesSz cx="6858000" cy="9144000"/>
  <p:embeddedFontLst>
    <p:embeddedFont>
      <p:font typeface="Rounded M+ Bold" panose="020B0600070205080204" charset="-128"/>
      <p:regular r:id="rId31"/>
    </p:embeddedFont>
    <p:embeddedFont>
      <p:font typeface="Source Han Sans JP Heavy" panose="020B0600070205080204" charset="-128"/>
      <p:regular r:id="rId32"/>
    </p:embeddedFont>
    <p:embeddedFont>
      <p:font typeface="源柔ゴシック Bold" panose="020B0600070205080204" charset="-128"/>
      <p:regular r:id="rId33"/>
    </p:embeddedFont>
    <p:embeddedFont>
      <p:font typeface="源石ゴシック Bold" panose="020B0600070205080204" charset="-12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BAB8F297-FAC9-4790-80D0-6C72985270EB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83"/>
            <p14:sldId id="282"/>
            <p14:sldId id="284"/>
            <p14:sldId id="281"/>
          </p14:sldIdLst>
        </p14:section>
        <p14:section name="セクション 1" id="{48CC2463-E74D-43DF-9341-2FCBE1D70B17}">
          <p14:sldIdLst>
            <p14:sldId id="266"/>
          </p14:sldIdLst>
        </p14:section>
        <p14:section name="タイトルなしのセクション" id="{D4D73E53-908F-4391-9B09-B2EC79C86D9B}">
          <p14:sldIdLst>
            <p14:sldId id="274"/>
          </p14:sldIdLst>
        </p14:section>
        <p14:section name="タイトルなしのセクション１" id="{A3C9E8F2-8AFC-4BB6-8655-604886AB5567}">
          <p14:sldIdLst>
            <p14:sldId id="275"/>
            <p14:sldId id="265"/>
            <p14:sldId id="276"/>
            <p14:sldId id="267"/>
            <p14:sldId id="268"/>
            <p14:sldId id="277"/>
            <p14:sldId id="278"/>
            <p14:sldId id="279"/>
            <p14:sldId id="280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25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slide" Target="slide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slide" Target="slide15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slide" Target="slide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slide" Target="slide15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slide" Target="slide1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slide" Target="slide1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26130" flipH="1">
            <a:off x="-9768671" y="-7038211"/>
            <a:ext cx="20946525" cy="17747419"/>
          </a:xfrm>
          <a:custGeom>
            <a:avLst/>
            <a:gdLst/>
            <a:ahLst/>
            <a:cxnLst/>
            <a:rect l="l" t="t" r="r" b="b"/>
            <a:pathLst>
              <a:path w="20946525" h="17747419">
                <a:moveTo>
                  <a:pt x="20946525" y="0"/>
                </a:moveTo>
                <a:lnTo>
                  <a:pt x="0" y="0"/>
                </a:lnTo>
                <a:lnTo>
                  <a:pt x="0" y="17747419"/>
                </a:lnTo>
                <a:lnTo>
                  <a:pt x="20946525" y="17747419"/>
                </a:lnTo>
                <a:lnTo>
                  <a:pt x="209465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1076780">
            <a:off x="-3244002" y="3539107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7" y="0"/>
                </a:lnTo>
                <a:lnTo>
                  <a:pt x="12765767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54181" y="3609969"/>
            <a:ext cx="6005119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8999" spc="449">
                <a:solidFill>
                  <a:srgbClr val="545454"/>
                </a:solidFill>
                <a:latin typeface="Source Han Sans JP Heavy"/>
              </a:rPr>
              <a:t>A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7093" y="6784297"/>
            <a:ext cx="760248" cy="102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27"/>
              </a:lnSpc>
            </a:pPr>
            <a:r>
              <a:rPr lang="en-US" sz="6019" spc="300">
                <a:solidFill>
                  <a:srgbClr val="545454"/>
                </a:solidFill>
                <a:ea typeface="Source Han Sans JP Heavy"/>
              </a:rPr>
              <a:t>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67601" y="7847267"/>
            <a:ext cx="5179231" cy="141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135">
                <a:solidFill>
                  <a:srgbClr val="545454"/>
                </a:solidFill>
                <a:ea typeface="Source Han Sans JP Heavy"/>
              </a:rPr>
              <a:t>加藤亜美 田中敦</a:t>
            </a:r>
          </a:p>
          <a:p>
            <a:pPr algn="ctr">
              <a:lnSpc>
                <a:spcPts val="3780"/>
              </a:lnSpc>
            </a:pPr>
            <a:r>
              <a:rPr lang="en-US" sz="2700" spc="135">
                <a:solidFill>
                  <a:srgbClr val="545454"/>
                </a:solidFill>
                <a:ea typeface="Source Han Sans JP Heavy"/>
              </a:rPr>
              <a:t>松野竜也 佐藤優里 坂本菜乃</a:t>
            </a:r>
          </a:p>
          <a:p>
            <a:pPr algn="r">
              <a:lnSpc>
                <a:spcPts val="3780"/>
              </a:lnSpc>
            </a:pPr>
            <a:endParaRPr lang="en-US" sz="2700" spc="135">
              <a:solidFill>
                <a:srgbClr val="545454"/>
              </a:solidFill>
              <a:ea typeface="Source Han Sans JP Heav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7214"/>
            <a:ext cx="18407735" cy="10551164"/>
            <a:chOff x="0" y="0"/>
            <a:chExt cx="24543647" cy="14068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06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 flipV="1">
              <a:off x="0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12243596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40414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244420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26599" y="3377039"/>
            <a:ext cx="535453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そんなとき</a:t>
            </a:r>
            <a:r>
              <a:rPr lang="ja-JP" alt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も</a:t>
            </a:r>
            <a:r>
              <a:rPr 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59A6B5-E1F1-1C0B-BD13-1072AB0A9323}"/>
              </a:ext>
            </a:extLst>
          </p:cNvPr>
          <p:cNvSpPr txBox="1"/>
          <p:nvPr/>
        </p:nvSpPr>
        <p:spPr>
          <a:xfrm>
            <a:off x="13792520" y="2795782"/>
            <a:ext cx="213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E2C3A6C-7FC8-0E32-BCD9-3C617BAC1237}"/>
              </a:ext>
            </a:extLst>
          </p:cNvPr>
          <p:cNvGrpSpPr/>
          <p:nvPr/>
        </p:nvGrpSpPr>
        <p:grpSpPr>
          <a:xfrm>
            <a:off x="4042507" y="4619352"/>
            <a:ext cx="10322721" cy="2103847"/>
            <a:chOff x="4042507" y="4619352"/>
            <a:chExt cx="10322721" cy="2103847"/>
          </a:xfrm>
        </p:grpSpPr>
        <p:sp>
          <p:nvSpPr>
            <p:cNvPr id="9" name="TextBox 9"/>
            <p:cNvSpPr txBox="1"/>
            <p:nvPr/>
          </p:nvSpPr>
          <p:spPr>
            <a:xfrm>
              <a:off x="4042507" y="4619352"/>
              <a:ext cx="10322721" cy="174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22"/>
                </a:lnSpc>
              </a:pPr>
              <a:r>
                <a:rPr lang="en-US" sz="11657" spc="1550" dirty="0">
                  <a:solidFill>
                    <a:srgbClr val="545454"/>
                  </a:solidFill>
                  <a:latin typeface="源石ゴシック Bold"/>
                </a:rPr>
                <a:t>A review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619A40B-82A5-A7C7-9098-F69ED9FCC68C}"/>
                </a:ext>
              </a:extLst>
            </p:cNvPr>
            <p:cNvSpPr txBox="1"/>
            <p:nvPr/>
          </p:nvSpPr>
          <p:spPr>
            <a:xfrm>
              <a:off x="7010400" y="6002104"/>
              <a:ext cx="3810924" cy="721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38"/>
                </a:lnSpc>
              </a:pPr>
              <a:r>
                <a:rPr lang="ja-JP" altLang="en-US" sz="2400" spc="738" dirty="0">
                  <a:solidFill>
                    <a:srgbClr val="545454"/>
                  </a:solidFill>
                  <a:latin typeface="源石ゴシック Bold"/>
                  <a:ea typeface="源石ゴシック Bold"/>
                </a:rPr>
                <a:t>－レビューアプリ－</a:t>
              </a:r>
              <a:endParaRPr lang="en-US" sz="2400" spc="738" dirty="0">
                <a:solidFill>
                  <a:srgbClr val="545454"/>
                </a:solidFill>
                <a:latin typeface="源石ゴシック Bold"/>
                <a:ea typeface="源石ゴシック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13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87193" y="533010"/>
            <a:ext cx="17313613" cy="9193697"/>
          </a:xfrm>
          <a:custGeom>
            <a:avLst/>
            <a:gdLst/>
            <a:ahLst/>
            <a:cxnLst/>
            <a:rect l="l" t="t" r="r" b="b"/>
            <a:pathLst>
              <a:path w="4559964" h="2421385">
                <a:moveTo>
                  <a:pt x="13415" y="0"/>
                </a:moveTo>
                <a:lnTo>
                  <a:pt x="4546549" y="0"/>
                </a:lnTo>
                <a:cubicBezTo>
                  <a:pt x="4550107" y="0"/>
                  <a:pt x="4553519" y="1413"/>
                  <a:pt x="4556035" y="3929"/>
                </a:cubicBezTo>
                <a:cubicBezTo>
                  <a:pt x="4558550" y="6445"/>
                  <a:pt x="4559964" y="9857"/>
                  <a:pt x="4559964" y="13415"/>
                </a:cubicBezTo>
                <a:lnTo>
                  <a:pt x="4559964" y="2407971"/>
                </a:lnTo>
                <a:cubicBezTo>
                  <a:pt x="4559964" y="2411528"/>
                  <a:pt x="4558550" y="2414941"/>
                  <a:pt x="4556035" y="2417456"/>
                </a:cubicBezTo>
                <a:cubicBezTo>
                  <a:pt x="4553519" y="2419972"/>
                  <a:pt x="4550107" y="2421385"/>
                  <a:pt x="4546549" y="2421385"/>
                </a:cubicBezTo>
                <a:lnTo>
                  <a:pt x="13415" y="2421385"/>
                </a:lnTo>
                <a:cubicBezTo>
                  <a:pt x="9857" y="2421385"/>
                  <a:pt x="6445" y="2419972"/>
                  <a:pt x="3929" y="2417456"/>
                </a:cubicBezTo>
                <a:cubicBezTo>
                  <a:pt x="1413" y="2414941"/>
                  <a:pt x="0" y="2411528"/>
                  <a:pt x="0" y="2407971"/>
                </a:cubicBezTo>
                <a:lnTo>
                  <a:pt x="0" y="13415"/>
                </a:lnTo>
                <a:cubicBezTo>
                  <a:pt x="0" y="9857"/>
                  <a:pt x="1413" y="6445"/>
                  <a:pt x="3929" y="3929"/>
                </a:cubicBezTo>
                <a:cubicBezTo>
                  <a:pt x="6445" y="1413"/>
                  <a:pt x="9857" y="0"/>
                  <a:pt x="134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80975" cap="rnd">
            <a:solidFill>
              <a:srgbClr val="F59292"/>
            </a:solidFill>
            <a:prstDash val="solid"/>
            <a:rou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3993532" y="1393511"/>
            <a:ext cx="10491641" cy="12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1"/>
              </a:lnSpc>
            </a:pP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A </a:t>
            </a:r>
            <a:r>
              <a:rPr lang="en-US" sz="8458" spc="1124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reviewとは</a:t>
            </a: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194" y="365825"/>
            <a:ext cx="17313613" cy="93745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2EBCC45A-AB99-16F2-70D6-F279D60745E6}"/>
              </a:ext>
            </a:extLst>
          </p:cNvPr>
          <p:cNvGrpSpPr/>
          <p:nvPr/>
        </p:nvGrpSpPr>
        <p:grpSpPr>
          <a:xfrm>
            <a:off x="3430658" y="3172802"/>
            <a:ext cx="11426682" cy="1735281"/>
            <a:chOff x="3370474" y="3332103"/>
            <a:chExt cx="11426682" cy="1735281"/>
          </a:xfrm>
        </p:grpSpPr>
        <p:grpSp>
          <p:nvGrpSpPr>
            <p:cNvPr id="5" name="Group 5"/>
            <p:cNvGrpSpPr/>
            <p:nvPr/>
          </p:nvGrpSpPr>
          <p:grpSpPr>
            <a:xfrm>
              <a:off x="3370474" y="3332103"/>
              <a:ext cx="11426682" cy="1735281"/>
              <a:chOff x="0" y="0"/>
              <a:chExt cx="3009497" cy="45702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09497" cy="457029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7029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2475"/>
                    </a:lnTo>
                    <a:cubicBezTo>
                      <a:pt x="3009497" y="431639"/>
                      <a:pt x="3005856" y="440428"/>
                      <a:pt x="2999376" y="446908"/>
                    </a:cubicBezTo>
                    <a:cubicBezTo>
                      <a:pt x="2992896" y="453388"/>
                      <a:pt x="2984107" y="457029"/>
                      <a:pt x="2974942" y="457029"/>
                    </a:cubicBezTo>
                    <a:lnTo>
                      <a:pt x="34554" y="457029"/>
                    </a:lnTo>
                    <a:cubicBezTo>
                      <a:pt x="15470" y="457029"/>
                      <a:pt x="0" y="441558"/>
                      <a:pt x="0" y="422475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3009497" cy="504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78282F8A-80CD-03D2-E801-E1FF42EE6034}"/>
                </a:ext>
              </a:extLst>
            </p:cNvPr>
            <p:cNvGrpSpPr/>
            <p:nvPr/>
          </p:nvGrpSpPr>
          <p:grpSpPr>
            <a:xfrm>
              <a:off x="5769582" y="3617369"/>
              <a:ext cx="5268396" cy="1206356"/>
              <a:chOff x="5734413" y="3554445"/>
              <a:chExt cx="5268396" cy="1206356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7285191" y="3961216"/>
                <a:ext cx="3717618" cy="4770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16"/>
                  </a:lnSpc>
                </a:pPr>
                <a:r>
                  <a:rPr lang="en-US" sz="3600" spc="426" dirty="0" err="1">
                    <a:solidFill>
                      <a:srgbClr val="545454"/>
                    </a:solidFill>
                    <a:ea typeface="源石ゴシック Bold"/>
                  </a:rPr>
                  <a:t>自分だけの記録</a:t>
                </a:r>
                <a:endParaRPr lang="en-US" sz="3600" spc="426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F433C6-0A87-3A5E-1799-1FEE7A16DAD6}"/>
                  </a:ext>
                </a:extLst>
              </p:cNvPr>
              <p:cNvSpPr txBox="1"/>
              <p:nvPr/>
            </p:nvSpPr>
            <p:spPr>
              <a:xfrm>
                <a:off x="5734413" y="3554445"/>
                <a:ext cx="1816820" cy="12063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①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0115A31-1956-41A8-F25A-4EC45A498581}"/>
              </a:ext>
            </a:extLst>
          </p:cNvPr>
          <p:cNvGrpSpPr/>
          <p:nvPr/>
        </p:nvGrpSpPr>
        <p:grpSpPr>
          <a:xfrm>
            <a:off x="3430659" y="7424429"/>
            <a:ext cx="11426682" cy="1732676"/>
            <a:chOff x="3370474" y="7333393"/>
            <a:chExt cx="11426682" cy="1732676"/>
          </a:xfrm>
        </p:grpSpPr>
        <p:grpSp>
          <p:nvGrpSpPr>
            <p:cNvPr id="8" name="Group 8"/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37E0A1E-95E3-E856-3C47-A4058B0EE55B}"/>
                </a:ext>
              </a:extLst>
            </p:cNvPr>
            <p:cNvGrpSpPr/>
            <p:nvPr/>
          </p:nvGrpSpPr>
          <p:grpSpPr>
            <a:xfrm>
              <a:off x="5734413" y="7596553"/>
              <a:ext cx="6219587" cy="1180003"/>
              <a:chOff x="5734413" y="7596553"/>
              <a:chExt cx="6219587" cy="1180003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7285191" y="7966013"/>
                <a:ext cx="4668809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en-US" sz="3600" spc="412" dirty="0" err="1">
                    <a:solidFill>
                      <a:srgbClr val="545454"/>
                    </a:solidFill>
                    <a:ea typeface="源石ゴシック Bold"/>
                  </a:rPr>
                  <a:t>他ユーザーのレビュ</a:t>
                </a:r>
                <a:r>
                  <a:rPr lang="en-US" sz="3600" spc="412" dirty="0">
                    <a:solidFill>
                      <a:srgbClr val="545454"/>
                    </a:solidFill>
                    <a:ea typeface="源石ゴシック Bold"/>
                  </a:rPr>
                  <a:t>ー</a:t>
                </a:r>
              </a:p>
            </p:txBody>
          </p: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FE454F9B-BB7B-0522-ECF0-F848DAC372FC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③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55485EE-D90B-A641-18FA-E3D6780E3026}"/>
              </a:ext>
            </a:extLst>
          </p:cNvPr>
          <p:cNvGrpSpPr/>
          <p:nvPr/>
        </p:nvGrpSpPr>
        <p:grpSpPr>
          <a:xfrm>
            <a:off x="3430659" y="5310685"/>
            <a:ext cx="11426682" cy="1732676"/>
            <a:chOff x="3370474" y="7333393"/>
            <a:chExt cx="11426682" cy="1732676"/>
          </a:xfrm>
        </p:grpSpPr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3BABB5BA-6726-C91F-FD0C-A3592EE11324}"/>
                </a:ext>
              </a:extLst>
            </p:cNvPr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F02BBCB3-25D1-E118-354B-964F10468AF8}"/>
                  </a:ext>
                </a:extLst>
              </p:cNvPr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B09A5A35-A746-2E70-60DF-D71A08D0DC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33A68555-C547-6FB5-F720-49DAD033661C}"/>
                </a:ext>
              </a:extLst>
            </p:cNvPr>
            <p:cNvGrpSpPr/>
            <p:nvPr/>
          </p:nvGrpSpPr>
          <p:grpSpPr>
            <a:xfrm>
              <a:off x="5734413" y="7596553"/>
              <a:ext cx="3994170" cy="1180003"/>
              <a:chOff x="5734413" y="7596553"/>
              <a:chExt cx="3994170" cy="1180003"/>
            </a:xfrm>
          </p:grpSpPr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4B40E346-581E-FD45-73B7-C0BD718478B2}"/>
                  </a:ext>
                </a:extLst>
              </p:cNvPr>
              <p:cNvSpPr txBox="1"/>
              <p:nvPr/>
            </p:nvSpPr>
            <p:spPr>
              <a:xfrm>
                <a:off x="7320359" y="7952836"/>
                <a:ext cx="2408224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ja-JP" altLang="en-US" sz="3600" spc="412" dirty="0">
                    <a:solidFill>
                      <a:srgbClr val="545454"/>
                    </a:solidFill>
                    <a:ea typeface="源石ゴシック Bold"/>
                  </a:rPr>
                  <a:t>全体検索</a:t>
                </a:r>
                <a:endParaRPr lang="en-US" sz="3600" spc="412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B246E34E-82FF-09A7-42AB-989AB6F698DB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②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4" name="セクション ズーム 33"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147232" y="3515410"/>
              <a:ext cx="2178974" cy="1225673"/>
            </p:xfrm>
            <a:graphic>
              <a:graphicData uri="http://schemas.microsoft.com/office/powerpoint/2016/sectionzoom">
                <psez:sectionZm>
                  <psez:sectionZmObj sectionId="{48CC2463-E74D-43DF-9341-2FCBE1D70B17}">
                    <psez:zmPr id="{43841988-DB53-47A6-A917-0A13E0AF74C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8974" cy="12256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4" name="セクション ズーム 3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47232" y="3515410"/>
                <a:ext cx="2178974" cy="12256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2" name="セクション ズーム 41"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116406" y="5555516"/>
              <a:ext cx="2209800" cy="1243013"/>
            </p:xfrm>
            <a:graphic>
              <a:graphicData uri="http://schemas.microsoft.com/office/powerpoint/2016/sectionzoom">
                <psez:sectionZm>
                  <psez:sectionZmObj sectionId="{D4D73E53-908F-4391-9B09-B2EC79C86D9B}">
                    <psez:zmPr id="{9518504F-C327-4B3A-9F82-ECFBD64835ED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9800" cy="12430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2" name="セクション ズーム 4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16406" y="5555516"/>
                <a:ext cx="2209800" cy="12430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4" name="セクション ズーム 43">
                <a:extLst>
                  <a:ext uri="{FF2B5EF4-FFF2-40B4-BE49-F238E27FC236}">
                    <a16:creationId xmlns:a16="http://schemas.microsoft.com/office/drawing/2014/main" id="{36B3778F-A43A-03B1-1C08-DECD4D9DEA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135760" y="7713202"/>
              <a:ext cx="2171093" cy="1221240"/>
            </p:xfrm>
            <a:graphic>
              <a:graphicData uri="http://schemas.microsoft.com/office/powerpoint/2016/sectionzoom">
                <psez:sectionZm>
                  <psez:sectionZmObj sectionId="{A3C9E8F2-8AFC-4BB6-8655-604886AB5567}">
                    <psez:zmPr id="{BFA24805-DEEB-40DF-9C7A-A99FFD5DA43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1093" cy="12212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4" name="セクション ズーム 4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B3778F-A43A-03B1-1C08-DECD4D9DE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35760" y="7713202"/>
                <a:ext cx="2171093" cy="12212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99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7214"/>
            <a:ext cx="18407735" cy="10551164"/>
            <a:chOff x="0" y="0"/>
            <a:chExt cx="24543647" cy="14068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06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 flipV="1">
              <a:off x="0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12243596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40414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244420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26599" y="3377039"/>
            <a:ext cx="535453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そんなとき</a:t>
            </a:r>
            <a:r>
              <a:rPr lang="ja-JP" alt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も</a:t>
            </a:r>
            <a:r>
              <a:rPr 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59A6B5-E1F1-1C0B-BD13-1072AB0A9323}"/>
              </a:ext>
            </a:extLst>
          </p:cNvPr>
          <p:cNvSpPr txBox="1"/>
          <p:nvPr/>
        </p:nvSpPr>
        <p:spPr>
          <a:xfrm>
            <a:off x="13792520" y="2795782"/>
            <a:ext cx="213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E2C3A6C-7FC8-0E32-BCD9-3C617BAC1237}"/>
              </a:ext>
            </a:extLst>
          </p:cNvPr>
          <p:cNvGrpSpPr/>
          <p:nvPr/>
        </p:nvGrpSpPr>
        <p:grpSpPr>
          <a:xfrm>
            <a:off x="4042507" y="4619352"/>
            <a:ext cx="10322721" cy="2103847"/>
            <a:chOff x="4042507" y="4619352"/>
            <a:chExt cx="10322721" cy="2103847"/>
          </a:xfrm>
        </p:grpSpPr>
        <p:sp>
          <p:nvSpPr>
            <p:cNvPr id="9" name="TextBox 9"/>
            <p:cNvSpPr txBox="1"/>
            <p:nvPr/>
          </p:nvSpPr>
          <p:spPr>
            <a:xfrm>
              <a:off x="4042507" y="4619352"/>
              <a:ext cx="10322721" cy="174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22"/>
                </a:lnSpc>
              </a:pPr>
              <a:r>
                <a:rPr lang="en-US" sz="11657" spc="1550" dirty="0">
                  <a:solidFill>
                    <a:srgbClr val="545454"/>
                  </a:solidFill>
                  <a:latin typeface="源石ゴシック Bold"/>
                </a:rPr>
                <a:t>A review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619A40B-82A5-A7C7-9098-F69ED9FCC68C}"/>
                </a:ext>
              </a:extLst>
            </p:cNvPr>
            <p:cNvSpPr txBox="1"/>
            <p:nvPr/>
          </p:nvSpPr>
          <p:spPr>
            <a:xfrm>
              <a:off x="7010400" y="6002104"/>
              <a:ext cx="3810924" cy="721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38"/>
                </a:lnSpc>
              </a:pPr>
              <a:r>
                <a:rPr lang="ja-JP" altLang="en-US" sz="2400" spc="738" dirty="0">
                  <a:solidFill>
                    <a:srgbClr val="545454"/>
                  </a:solidFill>
                  <a:latin typeface="源石ゴシック Bold"/>
                  <a:ea typeface="源石ゴシック Bold"/>
                </a:rPr>
                <a:t>－レビューアプリ－</a:t>
              </a:r>
              <a:endParaRPr lang="en-US" sz="2400" spc="738" dirty="0">
                <a:solidFill>
                  <a:srgbClr val="545454"/>
                </a:solidFill>
                <a:latin typeface="源石ゴシック Bold"/>
                <a:ea typeface="源石ゴシック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12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87193" y="533010"/>
            <a:ext cx="17313613" cy="9193697"/>
          </a:xfrm>
          <a:custGeom>
            <a:avLst/>
            <a:gdLst/>
            <a:ahLst/>
            <a:cxnLst/>
            <a:rect l="l" t="t" r="r" b="b"/>
            <a:pathLst>
              <a:path w="4559964" h="2421385">
                <a:moveTo>
                  <a:pt x="13415" y="0"/>
                </a:moveTo>
                <a:lnTo>
                  <a:pt x="4546549" y="0"/>
                </a:lnTo>
                <a:cubicBezTo>
                  <a:pt x="4550107" y="0"/>
                  <a:pt x="4553519" y="1413"/>
                  <a:pt x="4556035" y="3929"/>
                </a:cubicBezTo>
                <a:cubicBezTo>
                  <a:pt x="4558550" y="6445"/>
                  <a:pt x="4559964" y="9857"/>
                  <a:pt x="4559964" y="13415"/>
                </a:cubicBezTo>
                <a:lnTo>
                  <a:pt x="4559964" y="2407971"/>
                </a:lnTo>
                <a:cubicBezTo>
                  <a:pt x="4559964" y="2411528"/>
                  <a:pt x="4558550" y="2414941"/>
                  <a:pt x="4556035" y="2417456"/>
                </a:cubicBezTo>
                <a:cubicBezTo>
                  <a:pt x="4553519" y="2419972"/>
                  <a:pt x="4550107" y="2421385"/>
                  <a:pt x="4546549" y="2421385"/>
                </a:cubicBezTo>
                <a:lnTo>
                  <a:pt x="13415" y="2421385"/>
                </a:lnTo>
                <a:cubicBezTo>
                  <a:pt x="9857" y="2421385"/>
                  <a:pt x="6445" y="2419972"/>
                  <a:pt x="3929" y="2417456"/>
                </a:cubicBezTo>
                <a:cubicBezTo>
                  <a:pt x="1413" y="2414941"/>
                  <a:pt x="0" y="2411528"/>
                  <a:pt x="0" y="2407971"/>
                </a:cubicBezTo>
                <a:lnTo>
                  <a:pt x="0" y="13415"/>
                </a:lnTo>
                <a:cubicBezTo>
                  <a:pt x="0" y="9857"/>
                  <a:pt x="1413" y="6445"/>
                  <a:pt x="3929" y="3929"/>
                </a:cubicBezTo>
                <a:cubicBezTo>
                  <a:pt x="6445" y="1413"/>
                  <a:pt x="9857" y="0"/>
                  <a:pt x="134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80975" cap="rnd">
            <a:solidFill>
              <a:srgbClr val="F59292"/>
            </a:solidFill>
            <a:prstDash val="solid"/>
            <a:rou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3993532" y="1393511"/>
            <a:ext cx="10491641" cy="12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1"/>
              </a:lnSpc>
            </a:pP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A </a:t>
            </a:r>
            <a:r>
              <a:rPr lang="en-US" sz="8458" spc="1124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reviewとは</a:t>
            </a: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194" y="365825"/>
            <a:ext cx="17313613" cy="93745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2EBCC45A-AB99-16F2-70D6-F279D60745E6}"/>
              </a:ext>
            </a:extLst>
          </p:cNvPr>
          <p:cNvGrpSpPr/>
          <p:nvPr/>
        </p:nvGrpSpPr>
        <p:grpSpPr>
          <a:xfrm>
            <a:off x="3430658" y="2991976"/>
            <a:ext cx="11426682" cy="1916107"/>
            <a:chOff x="3370474" y="3151277"/>
            <a:chExt cx="11426682" cy="1916107"/>
          </a:xfrm>
        </p:grpSpPr>
        <p:grpSp>
          <p:nvGrpSpPr>
            <p:cNvPr id="5" name="Group 5"/>
            <p:cNvGrpSpPr/>
            <p:nvPr/>
          </p:nvGrpSpPr>
          <p:grpSpPr>
            <a:xfrm>
              <a:off x="3370474" y="3151277"/>
              <a:ext cx="11426682" cy="1916107"/>
              <a:chOff x="0" y="-47625"/>
              <a:chExt cx="3009497" cy="50465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09497" cy="457029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7029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2475"/>
                    </a:lnTo>
                    <a:cubicBezTo>
                      <a:pt x="3009497" y="431639"/>
                      <a:pt x="3005856" y="440428"/>
                      <a:pt x="2999376" y="446908"/>
                    </a:cubicBezTo>
                    <a:cubicBezTo>
                      <a:pt x="2992896" y="453388"/>
                      <a:pt x="2984107" y="457029"/>
                      <a:pt x="2974942" y="457029"/>
                    </a:cubicBezTo>
                    <a:lnTo>
                      <a:pt x="34554" y="457029"/>
                    </a:lnTo>
                    <a:cubicBezTo>
                      <a:pt x="15470" y="457029"/>
                      <a:pt x="0" y="441558"/>
                      <a:pt x="0" y="422475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3009497" cy="504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78282F8A-80CD-03D2-E801-E1FF42EE6034}"/>
                </a:ext>
              </a:extLst>
            </p:cNvPr>
            <p:cNvGrpSpPr/>
            <p:nvPr/>
          </p:nvGrpSpPr>
          <p:grpSpPr>
            <a:xfrm>
              <a:off x="5769582" y="3617369"/>
              <a:ext cx="5268396" cy="1206356"/>
              <a:chOff x="5734413" y="3554445"/>
              <a:chExt cx="5268396" cy="1206356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7285191" y="3961216"/>
                <a:ext cx="3717618" cy="4770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16"/>
                  </a:lnSpc>
                </a:pPr>
                <a:r>
                  <a:rPr lang="en-US" sz="3600" spc="426" dirty="0" err="1">
                    <a:solidFill>
                      <a:srgbClr val="545454"/>
                    </a:solidFill>
                    <a:ea typeface="源石ゴシック Bold"/>
                  </a:rPr>
                  <a:t>自分だけの記録</a:t>
                </a:r>
                <a:endParaRPr lang="en-US" sz="3600" spc="426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F433C6-0A87-3A5E-1799-1FEE7A16DAD6}"/>
                  </a:ext>
                </a:extLst>
              </p:cNvPr>
              <p:cNvSpPr txBox="1"/>
              <p:nvPr/>
            </p:nvSpPr>
            <p:spPr>
              <a:xfrm>
                <a:off x="5734413" y="3554445"/>
                <a:ext cx="1816820" cy="12063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①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0115A31-1956-41A8-F25A-4EC45A498581}"/>
              </a:ext>
            </a:extLst>
          </p:cNvPr>
          <p:cNvGrpSpPr/>
          <p:nvPr/>
        </p:nvGrpSpPr>
        <p:grpSpPr>
          <a:xfrm>
            <a:off x="3430659" y="7424429"/>
            <a:ext cx="11426682" cy="1732676"/>
            <a:chOff x="3370474" y="7333393"/>
            <a:chExt cx="11426682" cy="1732676"/>
          </a:xfrm>
        </p:grpSpPr>
        <p:grpSp>
          <p:nvGrpSpPr>
            <p:cNvPr id="8" name="Group 8"/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37E0A1E-95E3-E856-3C47-A4058B0EE55B}"/>
                </a:ext>
              </a:extLst>
            </p:cNvPr>
            <p:cNvGrpSpPr/>
            <p:nvPr/>
          </p:nvGrpSpPr>
          <p:grpSpPr>
            <a:xfrm>
              <a:off x="5734413" y="7596553"/>
              <a:ext cx="6219587" cy="1180003"/>
              <a:chOff x="5734413" y="7596553"/>
              <a:chExt cx="6219587" cy="1180003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7285191" y="7966013"/>
                <a:ext cx="4668809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en-US" sz="3600" spc="412" dirty="0" err="1">
                    <a:solidFill>
                      <a:srgbClr val="545454"/>
                    </a:solidFill>
                    <a:ea typeface="源石ゴシック Bold"/>
                  </a:rPr>
                  <a:t>他ユーザーのレビュ</a:t>
                </a:r>
                <a:r>
                  <a:rPr lang="en-US" sz="3600" spc="412" dirty="0">
                    <a:solidFill>
                      <a:srgbClr val="545454"/>
                    </a:solidFill>
                    <a:ea typeface="源石ゴシック Bold"/>
                  </a:rPr>
                  <a:t>ー</a:t>
                </a:r>
              </a:p>
            </p:txBody>
          </p: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FE454F9B-BB7B-0522-ECF0-F848DAC372FC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③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55485EE-D90B-A641-18FA-E3D6780E3026}"/>
              </a:ext>
            </a:extLst>
          </p:cNvPr>
          <p:cNvGrpSpPr/>
          <p:nvPr/>
        </p:nvGrpSpPr>
        <p:grpSpPr>
          <a:xfrm>
            <a:off x="3430659" y="5310685"/>
            <a:ext cx="11426682" cy="1732676"/>
            <a:chOff x="3370474" y="7333393"/>
            <a:chExt cx="11426682" cy="1732676"/>
          </a:xfrm>
        </p:grpSpPr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3BABB5BA-6726-C91F-FD0C-A3592EE11324}"/>
                </a:ext>
              </a:extLst>
            </p:cNvPr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F02BBCB3-25D1-E118-354B-964F10468AF8}"/>
                  </a:ext>
                </a:extLst>
              </p:cNvPr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B09A5A35-A746-2E70-60DF-D71A08D0DC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33A68555-C547-6FB5-F720-49DAD033661C}"/>
                </a:ext>
              </a:extLst>
            </p:cNvPr>
            <p:cNvGrpSpPr/>
            <p:nvPr/>
          </p:nvGrpSpPr>
          <p:grpSpPr>
            <a:xfrm>
              <a:off x="5734413" y="7596553"/>
              <a:ext cx="3994170" cy="1180003"/>
              <a:chOff x="5734413" y="7596553"/>
              <a:chExt cx="3994170" cy="1180003"/>
            </a:xfrm>
          </p:grpSpPr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4B40E346-581E-FD45-73B7-C0BD718478B2}"/>
                  </a:ext>
                </a:extLst>
              </p:cNvPr>
              <p:cNvSpPr txBox="1"/>
              <p:nvPr/>
            </p:nvSpPr>
            <p:spPr>
              <a:xfrm>
                <a:off x="7320359" y="7952836"/>
                <a:ext cx="2408224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ja-JP" altLang="en-US" sz="3600" spc="412" dirty="0">
                    <a:solidFill>
                      <a:srgbClr val="545454"/>
                    </a:solidFill>
                    <a:ea typeface="源石ゴシック Bold"/>
                  </a:rPr>
                  <a:t>全体検索</a:t>
                </a:r>
                <a:endParaRPr lang="en-US" sz="3600" spc="412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B246E34E-82FF-09A7-42AB-989AB6F698DB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②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4" name="セクション ズーム 33"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382314"/>
                  </p:ext>
                </p:extLst>
              </p:nvPr>
            </p:nvGraphicFramePr>
            <p:xfrm>
              <a:off x="12147232" y="3515410"/>
              <a:ext cx="2178974" cy="1225673"/>
            </p:xfrm>
            <a:graphic>
              <a:graphicData uri="http://schemas.microsoft.com/office/powerpoint/2016/sectionzoom">
                <psez:sectionZm>
                  <psez:sectionZmObj sectionId="{48CC2463-E74D-43DF-9341-2FCBE1D70B17}">
                    <psez:zmPr id="{43841988-DB53-47A6-A917-0A13E0AF74C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8974" cy="12256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4" name="セクション ズーム 3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47232" y="3515410"/>
                <a:ext cx="2178974" cy="12256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2" name="セクション ズーム 41"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4728863"/>
                  </p:ext>
                </p:extLst>
              </p:nvPr>
            </p:nvGraphicFramePr>
            <p:xfrm>
              <a:off x="12116406" y="5555516"/>
              <a:ext cx="2209800" cy="1243013"/>
            </p:xfrm>
            <a:graphic>
              <a:graphicData uri="http://schemas.microsoft.com/office/powerpoint/2016/sectionzoom">
                <psez:sectionZm>
                  <psez:sectionZmObj sectionId="{D4D73E53-908F-4391-9B09-B2EC79C86D9B}">
                    <psez:zmPr id="{9518504F-C327-4B3A-9F82-ECFBD64835ED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9800" cy="12430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2" name="セクション ズーム 4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16406" y="5555516"/>
                <a:ext cx="2209800" cy="12430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4" name="セクション ズーム 43">
                <a:extLst>
                  <a:ext uri="{FF2B5EF4-FFF2-40B4-BE49-F238E27FC236}">
                    <a16:creationId xmlns:a16="http://schemas.microsoft.com/office/drawing/2014/main" id="{36B3778F-A43A-03B1-1C08-DECD4D9DEA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1835214"/>
                  </p:ext>
                </p:extLst>
              </p:nvPr>
            </p:nvGraphicFramePr>
            <p:xfrm>
              <a:off x="12135760" y="7713202"/>
              <a:ext cx="2171093" cy="1221240"/>
            </p:xfrm>
            <a:graphic>
              <a:graphicData uri="http://schemas.microsoft.com/office/powerpoint/2016/sectionzoom">
                <psez:sectionZm>
                  <psez:sectionZmObj sectionId="{A3C9E8F2-8AFC-4BB6-8655-604886AB5567}">
                    <psez:zmPr id="{BFA24805-DEEB-40DF-9C7A-A99FFD5DA43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1093" cy="12212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4" name="セクション ズーム 4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B3778F-A43A-03B1-1C08-DECD4D9DE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35760" y="7713202"/>
                <a:ext cx="2171093" cy="12212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095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0116" y="361716"/>
            <a:ext cx="4880258" cy="1504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F87AC4D-AEA7-F8FC-10F6-0DFEDD8A5866}"/>
              </a:ext>
            </a:extLst>
          </p:cNvPr>
          <p:cNvSpPr txBox="1"/>
          <p:nvPr/>
        </p:nvSpPr>
        <p:spPr>
          <a:xfrm>
            <a:off x="6684234" y="47833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 dirty="0" err="1">
                <a:solidFill>
                  <a:srgbClr val="545454"/>
                </a:solidFill>
                <a:ea typeface="源石ゴシック Bold"/>
              </a:rPr>
              <a:t>動画</a:t>
            </a:r>
            <a:endParaRPr lang="en-US" sz="3399" spc="452" dirty="0">
              <a:solidFill>
                <a:srgbClr val="545454"/>
              </a:solidFill>
              <a:ea typeface="源石ゴシック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0116" y="361716"/>
            <a:ext cx="4880258" cy="1504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F87AC4D-AEA7-F8FC-10F6-0DFEDD8A5866}"/>
              </a:ext>
            </a:extLst>
          </p:cNvPr>
          <p:cNvSpPr txBox="1"/>
          <p:nvPr/>
        </p:nvSpPr>
        <p:spPr>
          <a:xfrm>
            <a:off x="6684234" y="47833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 dirty="0" err="1">
                <a:solidFill>
                  <a:srgbClr val="545454"/>
                </a:solidFill>
                <a:ea typeface="源石ゴシック Bold"/>
              </a:rPr>
              <a:t>動画</a:t>
            </a:r>
            <a:endParaRPr lang="en-US" sz="3399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3866290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0116" y="361716"/>
            <a:ext cx="4880258" cy="1504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F87AC4D-AEA7-F8FC-10F6-0DFEDD8A5866}"/>
              </a:ext>
            </a:extLst>
          </p:cNvPr>
          <p:cNvSpPr txBox="1"/>
          <p:nvPr/>
        </p:nvSpPr>
        <p:spPr>
          <a:xfrm>
            <a:off x="6684234" y="47833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 dirty="0" err="1">
                <a:solidFill>
                  <a:srgbClr val="545454"/>
                </a:solidFill>
                <a:ea typeface="源石ゴシック Bold"/>
              </a:rPr>
              <a:t>動画</a:t>
            </a:r>
            <a:endParaRPr lang="en-US" sz="3399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372372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ja-JP" altLang="en-US" sz="7074" dirty="0">
                <a:solidFill>
                  <a:srgbClr val="FFFFFF"/>
                </a:solidFill>
                <a:ea typeface="源石ゴシック Bold"/>
              </a:rPr>
              <a:t>アプリまとめ</a:t>
            </a:r>
            <a:endParaRPr lang="en-US" sz="7074" dirty="0">
              <a:solidFill>
                <a:srgbClr val="FFFFFF"/>
              </a:solidFill>
              <a:ea typeface="源石ゴシック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0116" y="361716"/>
            <a:ext cx="4880258" cy="150480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4616B103-9039-A762-DD2D-421A0E48D911}"/>
              </a:ext>
            </a:extLst>
          </p:cNvPr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29DB892-6749-8570-E46E-9038E49A606A}"/>
                </a:ext>
              </a:extLst>
            </p:cNvPr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6571CC-E578-A498-F0E3-9C823900B77C}"/>
                </a:ext>
              </a:extLst>
            </p:cNvPr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045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ea typeface="源石ゴシック Bold"/>
              </a:rPr>
              <a:t>個人のこと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166784" y="-30030911"/>
            <a:ext cx="34235419" cy="34235419"/>
          </a:xfrm>
          <a:custGeom>
            <a:avLst/>
            <a:gdLst/>
            <a:ahLst/>
            <a:cxnLst/>
            <a:rect l="l" t="t" r="r" b="b"/>
            <a:pathLst>
              <a:path w="34235419" h="34235419">
                <a:moveTo>
                  <a:pt x="34235420" y="34235419"/>
                </a:moveTo>
                <a:lnTo>
                  <a:pt x="0" y="34235419"/>
                </a:lnTo>
                <a:lnTo>
                  <a:pt x="0" y="0"/>
                </a:lnTo>
                <a:lnTo>
                  <a:pt x="34235420" y="0"/>
                </a:lnTo>
                <a:lnTo>
                  <a:pt x="34235420" y="342354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5429507" y="6944855"/>
            <a:ext cx="34235419" cy="34235419"/>
          </a:xfrm>
          <a:custGeom>
            <a:avLst/>
            <a:gdLst/>
            <a:ahLst/>
            <a:cxnLst/>
            <a:rect l="l" t="t" r="r" b="b"/>
            <a:pathLst>
              <a:path w="34235419" h="34235419">
                <a:moveTo>
                  <a:pt x="0" y="0"/>
                </a:moveTo>
                <a:lnTo>
                  <a:pt x="34235419" y="0"/>
                </a:lnTo>
                <a:lnTo>
                  <a:pt x="34235419" y="34235419"/>
                </a:lnTo>
                <a:lnTo>
                  <a:pt x="0" y="34235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62000" y="5512689"/>
            <a:ext cx="3218759" cy="123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2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最初の状況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19600" y="5836747"/>
            <a:ext cx="3218758" cy="145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ja-JP" alt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「</a:t>
            </a:r>
            <a:r>
              <a:rPr 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A review</a:t>
            </a:r>
            <a:r>
              <a:rPr lang="ja-JP" alt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」紹介</a:t>
            </a:r>
            <a:endParaRPr lang="en-US" sz="4800" dirty="0">
              <a:solidFill>
                <a:srgbClr val="F59292"/>
              </a:solidFill>
              <a:latin typeface="源石ゴシック Bold"/>
              <a:ea typeface="源石ゴシック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4302" y="5987242"/>
            <a:ext cx="297994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機能と特徴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18594" y="5891992"/>
            <a:ext cx="3184525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個人のこと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03735" y="5891992"/>
            <a:ext cx="255905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まとめ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AE1A4DA-B681-F2EF-D4B1-BA9222994E15}"/>
              </a:ext>
            </a:extLst>
          </p:cNvPr>
          <p:cNvGrpSpPr/>
          <p:nvPr/>
        </p:nvGrpSpPr>
        <p:grpSpPr>
          <a:xfrm>
            <a:off x="8455068" y="712667"/>
            <a:ext cx="2318409" cy="1732002"/>
            <a:chOff x="7984795" y="352229"/>
            <a:chExt cx="2318409" cy="1732002"/>
          </a:xfrm>
        </p:grpSpPr>
        <p:sp>
          <p:nvSpPr>
            <p:cNvPr id="9" name="TextBox 9"/>
            <p:cNvSpPr txBox="1"/>
            <p:nvPr/>
          </p:nvSpPr>
          <p:spPr>
            <a:xfrm>
              <a:off x="8124302" y="352229"/>
              <a:ext cx="2039397" cy="1102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45"/>
                </a:lnSpc>
              </a:pPr>
              <a:r>
                <a:rPr lang="en-US" sz="7367" dirty="0" err="1">
                  <a:solidFill>
                    <a:srgbClr val="F59292"/>
                  </a:solidFill>
                  <a:ea typeface="源石ゴシック Bold"/>
                </a:rPr>
                <a:t>目次</a:t>
              </a:r>
              <a:endParaRPr lang="en-US" sz="7367" dirty="0">
                <a:solidFill>
                  <a:srgbClr val="F59292"/>
                </a:solidFill>
                <a:ea typeface="源石ゴシック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984795" y="1460132"/>
              <a:ext cx="2318409" cy="624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7"/>
                </a:lnSpc>
              </a:pPr>
              <a:r>
                <a:rPr lang="en-US" sz="4144">
                  <a:solidFill>
                    <a:srgbClr val="F59292"/>
                  </a:solidFill>
                  <a:latin typeface="源石ゴシック Bold"/>
                </a:rPr>
                <a:t>Content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80804" y="3775883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5219265" y="369570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8944232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12268460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15592685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B58E8-4565-B0B0-094E-4312F4D17A05}"/>
              </a:ext>
            </a:extLst>
          </p:cNvPr>
          <p:cNvSpPr txBox="1"/>
          <p:nvPr/>
        </p:nvSpPr>
        <p:spPr>
          <a:xfrm>
            <a:off x="6684234" y="47833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3399" spc="452" dirty="0">
                <a:solidFill>
                  <a:srgbClr val="545454"/>
                </a:solidFill>
                <a:ea typeface="源石ゴシック Bold"/>
              </a:rPr>
              <a:t>佐藤</a:t>
            </a:r>
            <a:endParaRPr lang="en-US" sz="3399" spc="452" dirty="0">
              <a:solidFill>
                <a:srgbClr val="545454"/>
              </a:solidFill>
              <a:ea typeface="源石ゴシック 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B58E8-4565-B0B0-094E-4312F4D17A05}"/>
              </a:ext>
            </a:extLst>
          </p:cNvPr>
          <p:cNvSpPr txBox="1"/>
          <p:nvPr/>
        </p:nvSpPr>
        <p:spPr>
          <a:xfrm>
            <a:off x="6684234" y="47833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3399" spc="452" dirty="0">
                <a:solidFill>
                  <a:srgbClr val="545454"/>
                </a:solidFill>
                <a:ea typeface="源石ゴシック Bold"/>
              </a:rPr>
              <a:t>坂本</a:t>
            </a:r>
            <a:endParaRPr lang="en-US" sz="3399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445193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B58E8-4565-B0B0-094E-4312F4D17A05}"/>
              </a:ext>
            </a:extLst>
          </p:cNvPr>
          <p:cNvSpPr txBox="1"/>
          <p:nvPr/>
        </p:nvSpPr>
        <p:spPr>
          <a:xfrm>
            <a:off x="6684234" y="47833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3399" spc="452" dirty="0">
                <a:solidFill>
                  <a:srgbClr val="545454"/>
                </a:solidFill>
                <a:ea typeface="源石ゴシック Bold"/>
              </a:rPr>
              <a:t>田中</a:t>
            </a:r>
            <a:endParaRPr lang="en-US" sz="3399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3941039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B58E8-4565-B0B0-094E-4312F4D17A05}"/>
              </a:ext>
            </a:extLst>
          </p:cNvPr>
          <p:cNvSpPr txBox="1"/>
          <p:nvPr/>
        </p:nvSpPr>
        <p:spPr>
          <a:xfrm>
            <a:off x="6684234" y="47833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3399" spc="452" dirty="0">
                <a:solidFill>
                  <a:srgbClr val="545454"/>
                </a:solidFill>
                <a:ea typeface="源石ゴシック Bold"/>
              </a:rPr>
              <a:t>松野</a:t>
            </a:r>
            <a:endParaRPr lang="en-US" sz="3399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1290597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FB7B58E8-4565-B0B0-094E-4312F4D17A05}"/>
              </a:ext>
            </a:extLst>
          </p:cNvPr>
          <p:cNvSpPr txBox="1"/>
          <p:nvPr/>
        </p:nvSpPr>
        <p:spPr>
          <a:xfrm>
            <a:off x="6684234" y="47833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ja-JP" altLang="en-US" sz="3399" spc="452" dirty="0">
                <a:solidFill>
                  <a:srgbClr val="545454"/>
                </a:solidFill>
                <a:ea typeface="源石ゴシック Bold"/>
              </a:rPr>
              <a:t>加藤</a:t>
            </a:r>
            <a:endParaRPr lang="en-US" sz="3399" spc="452" dirty="0">
              <a:solidFill>
                <a:srgbClr val="545454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2038324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 dirty="0" err="1">
                <a:solidFill>
                  <a:srgbClr val="FFFFFF"/>
                </a:solidFill>
                <a:ea typeface="源石ゴシック Bold"/>
              </a:rPr>
              <a:t>まとめ</a:t>
            </a:r>
            <a:endParaRPr lang="en-US" sz="7074" dirty="0">
              <a:solidFill>
                <a:srgbClr val="FFFFFF"/>
              </a:solidFill>
              <a:ea typeface="源石ゴシック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 dirty="0">
                <a:solidFill>
                  <a:srgbClr val="FFFFFF"/>
                </a:solidFill>
                <a:latin typeface="源石ゴシック Bold"/>
              </a:rPr>
              <a:t>05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3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38225"/>
            <a:ext cx="114681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ea typeface="源石ゴシック Bold"/>
              </a:rPr>
              <a:t>まとめ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　</a:t>
            </a:r>
            <a:r>
              <a:rPr lang="en-US" altLang="ja-JP" sz="5550" spc="738" dirty="0">
                <a:solidFill>
                  <a:srgbClr val="545454"/>
                </a:solidFill>
                <a:ea typeface="源石ゴシック Bold"/>
              </a:rPr>
              <a:t>–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チーム開発</a:t>
            </a:r>
            <a:r>
              <a:rPr lang="en-US" altLang="ja-JP" sz="5550" spc="738" dirty="0">
                <a:solidFill>
                  <a:srgbClr val="545454"/>
                </a:solidFill>
                <a:ea typeface="源石ゴシック Bold"/>
              </a:rPr>
              <a:t>3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大要素</a:t>
            </a:r>
            <a:r>
              <a:rPr lang="en-US" altLang="ja-JP" sz="5550" spc="738" dirty="0">
                <a:solidFill>
                  <a:srgbClr val="545454"/>
                </a:solidFill>
                <a:ea typeface="源石ゴシック Bold"/>
              </a:rPr>
              <a:t>-</a:t>
            </a:r>
            <a:endParaRPr lang="en-US" sz="5550" spc="738" dirty="0">
              <a:solidFill>
                <a:srgbClr val="545454"/>
              </a:solidFill>
              <a:ea typeface="源石ゴシック Bold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25CDAAC-5B18-F2EF-9A9E-4BEB510035F7}"/>
              </a:ext>
            </a:extLst>
          </p:cNvPr>
          <p:cNvGrpSpPr/>
          <p:nvPr/>
        </p:nvGrpSpPr>
        <p:grpSpPr>
          <a:xfrm>
            <a:off x="2118016" y="3376180"/>
            <a:ext cx="14051969" cy="4039588"/>
            <a:chOff x="2118016" y="3376180"/>
            <a:chExt cx="14051969" cy="4039588"/>
          </a:xfrm>
        </p:grpSpPr>
        <p:grpSp>
          <p:nvGrpSpPr>
            <p:cNvPr id="5" name="Group 5"/>
            <p:cNvGrpSpPr/>
            <p:nvPr/>
          </p:nvGrpSpPr>
          <p:grpSpPr>
            <a:xfrm>
              <a:off x="2118016" y="3376180"/>
              <a:ext cx="3534640" cy="4039588"/>
              <a:chOff x="0" y="0"/>
              <a:chExt cx="7112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112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812800">
                    <a:moveTo>
                      <a:pt x="355600" y="0"/>
                    </a:moveTo>
                    <a:lnTo>
                      <a:pt x="499725" y="159329"/>
                    </a:lnTo>
                    <a:lnTo>
                      <a:pt x="711200" y="203200"/>
                    </a:lnTo>
                    <a:lnTo>
                      <a:pt x="643849" y="406400"/>
                    </a:lnTo>
                    <a:lnTo>
                      <a:pt x="711200" y="609600"/>
                    </a:lnTo>
                    <a:lnTo>
                      <a:pt x="499725" y="653471"/>
                    </a:lnTo>
                    <a:lnTo>
                      <a:pt x="355600" y="812800"/>
                    </a:lnTo>
                    <a:lnTo>
                      <a:pt x="211475" y="653471"/>
                    </a:lnTo>
                    <a:lnTo>
                      <a:pt x="0" y="609600"/>
                    </a:lnTo>
                    <a:lnTo>
                      <a:pt x="67351" y="406400"/>
                    </a:lnTo>
                    <a:lnTo>
                      <a:pt x="0" y="203200"/>
                    </a:lnTo>
                    <a:lnTo>
                      <a:pt x="211475" y="159329"/>
                    </a:lnTo>
                    <a:lnTo>
                      <a:pt x="355600" y="0"/>
                    </a:lnTo>
                    <a:close/>
                  </a:path>
                </a:pathLst>
              </a:custGeom>
              <a:solidFill>
                <a:srgbClr val="F7E8AB"/>
              </a:solidFill>
              <a:ln w="180975" cap="sq">
                <a:solidFill>
                  <a:srgbClr val="F7E8A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88900" y="0"/>
                <a:ext cx="533400" cy="606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14"/>
                  </a:lnSpc>
                </a:pPr>
                <a:endParaRPr lang="en-US" sz="4224" dirty="0">
                  <a:solidFill>
                    <a:srgbClr val="000000"/>
                  </a:solidFill>
                  <a:ea typeface="源柔ゴシック Bold"/>
                </a:endParaRPr>
              </a:p>
              <a:p>
                <a:pPr algn="ctr">
                  <a:lnSpc>
                    <a:spcPts val="5914"/>
                  </a:lnSpc>
                </a:pPr>
                <a:r>
                  <a:rPr lang="en-US" sz="4224" dirty="0" err="1">
                    <a:solidFill>
                      <a:srgbClr val="000000"/>
                    </a:solidFill>
                    <a:ea typeface="源柔ゴシック Bold"/>
                  </a:rPr>
                  <a:t>魅力</a:t>
                </a:r>
                <a:endParaRPr lang="en-US" sz="4224" dirty="0">
                  <a:solidFill>
                    <a:srgbClr val="000000"/>
                  </a:solidFill>
                  <a:ea typeface="源柔ゴシック Bold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376680" y="3628654"/>
              <a:ext cx="3534640" cy="353464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AFAF"/>
              </a:solidFill>
              <a:ln w="180975" cap="sq">
                <a:solidFill>
                  <a:srgbClr val="F7AFA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14287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14"/>
                  </a:lnSpc>
                </a:pPr>
                <a:r>
                  <a:rPr lang="en-US" altLang="ja-JP" sz="4224" dirty="0" err="1">
                    <a:solidFill>
                      <a:srgbClr val="000000"/>
                    </a:solidFill>
                    <a:ea typeface="源柔ゴシック Bold"/>
                  </a:rPr>
                  <a:t>頑張り</a:t>
                </a:r>
                <a:endParaRPr lang="en-US" sz="4224" dirty="0">
                  <a:solidFill>
                    <a:srgbClr val="000000"/>
                  </a:solidFill>
                  <a:ea typeface="源柔ゴシック Bold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2635345" y="3376180"/>
              <a:ext cx="3534640" cy="353464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812800" y="310462"/>
                    </a:lnTo>
                    <a:lnTo>
                      <a:pt x="657569" y="812800"/>
                    </a:lnTo>
                    <a:lnTo>
                      <a:pt x="155231" y="812800"/>
                    </a:lnTo>
                    <a:lnTo>
                      <a:pt x="0" y="31046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5CE1E6"/>
              </a:solidFill>
              <a:ln w="180975" cap="sq">
                <a:solidFill>
                  <a:srgbClr val="5CE1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27000" y="123144"/>
                <a:ext cx="558800" cy="682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14"/>
                  </a:lnSpc>
                </a:pPr>
                <a:r>
                  <a:rPr lang="en-US" sz="4224" dirty="0" err="1">
                    <a:solidFill>
                      <a:srgbClr val="000000"/>
                    </a:solidFill>
                    <a:ea typeface="源柔ゴシック Bold"/>
                  </a:rPr>
                  <a:t>苦労</a:t>
                </a:r>
                <a:endParaRPr lang="en-US" sz="4224" dirty="0">
                  <a:solidFill>
                    <a:srgbClr val="000000"/>
                  </a:solidFill>
                  <a:ea typeface="源柔ゴシック Bold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63975" y="4699775"/>
            <a:ext cx="12603314" cy="7480384"/>
          </a:xfrm>
          <a:custGeom>
            <a:avLst/>
            <a:gdLst/>
            <a:ahLst/>
            <a:cxnLst/>
            <a:rect l="l" t="t" r="r" b="b"/>
            <a:pathLst>
              <a:path w="12603314" h="7480384">
                <a:moveTo>
                  <a:pt x="0" y="0"/>
                </a:moveTo>
                <a:lnTo>
                  <a:pt x="12603313" y="0"/>
                </a:lnTo>
                <a:lnTo>
                  <a:pt x="12603313" y="7480384"/>
                </a:lnTo>
                <a:lnTo>
                  <a:pt x="0" y="748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2056632" flipH="1" flipV="1">
            <a:off x="11584129" y="3231690"/>
            <a:ext cx="2594404" cy="4903512"/>
          </a:xfrm>
          <a:custGeom>
            <a:avLst/>
            <a:gdLst/>
            <a:ahLst/>
            <a:cxnLst/>
            <a:rect l="l" t="t" r="r" b="b"/>
            <a:pathLst>
              <a:path w="2594404" h="4903512">
                <a:moveTo>
                  <a:pt x="2594404" y="4903512"/>
                </a:moveTo>
                <a:lnTo>
                  <a:pt x="0" y="4903512"/>
                </a:lnTo>
                <a:lnTo>
                  <a:pt x="0" y="0"/>
                </a:lnTo>
                <a:lnTo>
                  <a:pt x="2594404" y="0"/>
                </a:lnTo>
                <a:lnTo>
                  <a:pt x="2594404" y="49035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235931" y="7905620"/>
            <a:ext cx="1324570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34061" y="2919696"/>
            <a:ext cx="2953939" cy="145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0"/>
              </a:lnSpc>
            </a:pPr>
            <a:r>
              <a:rPr lang="en-US" sz="9750" spc="1296" dirty="0">
                <a:solidFill>
                  <a:srgbClr val="545454"/>
                </a:solidFill>
                <a:ea typeface="源石ゴシック Bold"/>
              </a:rPr>
              <a:t>ん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4066" y="4161742"/>
            <a:ext cx="8816993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ea typeface="源石ゴシック Bold"/>
              </a:rPr>
              <a:t>もっともっと成長します</a:t>
            </a:r>
            <a:r>
              <a:rPr lang="en-US" sz="5550" spc="738" dirty="0">
                <a:solidFill>
                  <a:srgbClr val="545454"/>
                </a:solidFill>
                <a:ea typeface="源石ゴシック Bold"/>
              </a:rPr>
              <a:t>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38225"/>
            <a:ext cx="9182100" cy="828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ea typeface="源石ゴシック Bold"/>
              </a:rPr>
              <a:t>まとめ</a:t>
            </a:r>
            <a:r>
              <a:rPr lang="en-US" sz="5550" spc="738" dirty="0">
                <a:solidFill>
                  <a:srgbClr val="545454"/>
                </a:solidFill>
                <a:ea typeface="源石ゴシック Bold"/>
              </a:rPr>
              <a:t> -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今後の進む道</a:t>
            </a:r>
            <a:r>
              <a:rPr lang="en-US" sz="5550" spc="738" dirty="0">
                <a:solidFill>
                  <a:srgbClr val="545454"/>
                </a:solidFill>
                <a:ea typeface="源石ゴシック Bold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5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41441" y="1209674"/>
            <a:ext cx="6005119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 spc="449">
                <a:solidFill>
                  <a:srgbClr val="545454"/>
                </a:solidFill>
                <a:ea typeface="Source Han Sans JP Heavy"/>
              </a:rPr>
              <a:t>謝辞</a:t>
            </a:r>
          </a:p>
        </p:txBody>
      </p:sp>
      <p:sp>
        <p:nvSpPr>
          <p:cNvPr id="3" name="Freeform 3"/>
          <p:cNvSpPr/>
          <p:nvPr/>
        </p:nvSpPr>
        <p:spPr>
          <a:xfrm rot="1076780">
            <a:off x="-5354184" y="-5976340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8" y="0"/>
                </a:lnTo>
                <a:lnTo>
                  <a:pt x="12765768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0726130" flipH="1">
            <a:off x="1525160" y="3341229"/>
            <a:ext cx="22657815" cy="19197348"/>
          </a:xfrm>
          <a:custGeom>
            <a:avLst/>
            <a:gdLst/>
            <a:ahLst/>
            <a:cxnLst/>
            <a:rect l="l" t="t" r="r" b="b"/>
            <a:pathLst>
              <a:path w="22657815" h="19197348">
                <a:moveTo>
                  <a:pt x="22657815" y="0"/>
                </a:moveTo>
                <a:lnTo>
                  <a:pt x="0" y="0"/>
                </a:lnTo>
                <a:lnTo>
                  <a:pt x="0" y="19197349"/>
                </a:lnTo>
                <a:lnTo>
                  <a:pt x="22657815" y="19197349"/>
                </a:lnTo>
                <a:lnTo>
                  <a:pt x="226578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683536" y="4142729"/>
            <a:ext cx="12920928" cy="317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研修講師の皆様、ならびに研修事務局の皆様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一緒に学習してくれたクラスの仲間たち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研修に参加させてくれた○○の皆様に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御礼申し上げます。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26130" flipH="1">
            <a:off x="1525160" y="3341229"/>
            <a:ext cx="22657815" cy="19197348"/>
          </a:xfrm>
          <a:custGeom>
            <a:avLst/>
            <a:gdLst/>
            <a:ahLst/>
            <a:cxnLst/>
            <a:rect l="l" t="t" r="r" b="b"/>
            <a:pathLst>
              <a:path w="22657815" h="19197348">
                <a:moveTo>
                  <a:pt x="22657815" y="0"/>
                </a:moveTo>
                <a:lnTo>
                  <a:pt x="0" y="0"/>
                </a:lnTo>
                <a:lnTo>
                  <a:pt x="0" y="19197349"/>
                </a:lnTo>
                <a:lnTo>
                  <a:pt x="22657815" y="19197349"/>
                </a:lnTo>
                <a:lnTo>
                  <a:pt x="226578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1076780">
            <a:off x="-5354184" y="-5976340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8" y="0"/>
                </a:lnTo>
                <a:lnTo>
                  <a:pt x="12765768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668980" y="4062423"/>
            <a:ext cx="12950039" cy="108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42"/>
              </a:lnSpc>
            </a:pPr>
            <a:r>
              <a:rPr lang="en-US" sz="6387" spc="319">
                <a:solidFill>
                  <a:srgbClr val="545454"/>
                </a:solidFill>
                <a:ea typeface="Source Han Sans JP Heavy"/>
              </a:rPr>
              <a:t>ご清聴ありがとうございました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>
            <a:off x="-4711669" y="-7392494"/>
            <a:ext cx="13896861" cy="20700013"/>
          </a:xfrm>
          <a:custGeom>
            <a:avLst/>
            <a:gdLst/>
            <a:ahLst/>
            <a:cxnLst/>
            <a:rect l="l" t="t" r="r" b="b"/>
            <a:pathLst>
              <a:path w="13896861" h="20700013">
                <a:moveTo>
                  <a:pt x="0" y="0"/>
                </a:moveTo>
                <a:lnTo>
                  <a:pt x="13896861" y="0"/>
                </a:lnTo>
                <a:lnTo>
                  <a:pt x="13896861" y="20700013"/>
                </a:lnTo>
                <a:lnTo>
                  <a:pt x="0" y="2070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464" t="-131436" b="-18510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084462" y="7127847"/>
            <a:ext cx="6107538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11"/>
              </a:lnSpc>
            </a:pPr>
            <a:r>
              <a:rPr lang="ja-JP" altLang="en-US" sz="7596" dirty="0">
                <a:solidFill>
                  <a:srgbClr val="FFFFFF"/>
                </a:solidFill>
                <a:ea typeface="源石ゴシック Bold"/>
              </a:rPr>
              <a:t>チームについて</a:t>
            </a:r>
            <a:endParaRPr lang="en-US" sz="7596" dirty="0">
              <a:solidFill>
                <a:srgbClr val="FFFFFF"/>
              </a:solidFill>
              <a:ea typeface="源石ゴシック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547719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20" y="0"/>
                </a:lnTo>
                <a:lnTo>
                  <a:pt x="4970020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582915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19314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latin typeface="源石ゴシック Bold"/>
                <a:ea typeface="源石ゴシック Bold"/>
              </a:rPr>
              <a:t>私たちは…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D15A978-29E4-4E63-FB62-646A2BEE0234}"/>
              </a:ext>
            </a:extLst>
          </p:cNvPr>
          <p:cNvGrpSpPr/>
          <p:nvPr/>
        </p:nvGrpSpPr>
        <p:grpSpPr>
          <a:xfrm>
            <a:off x="1379594" y="1028700"/>
            <a:ext cx="15528811" cy="8285997"/>
            <a:chOff x="1379594" y="1028700"/>
            <a:chExt cx="15528811" cy="8285997"/>
          </a:xfrm>
        </p:grpSpPr>
        <p:grpSp>
          <p:nvGrpSpPr>
            <p:cNvPr id="3" name="Group 3"/>
            <p:cNvGrpSpPr/>
            <p:nvPr/>
          </p:nvGrpSpPr>
          <p:grpSpPr>
            <a:xfrm>
              <a:off x="1379594" y="1028700"/>
              <a:ext cx="15528811" cy="8285997"/>
              <a:chOff x="0" y="0"/>
              <a:chExt cx="20705082" cy="110479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232681" y="519191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3" y="0"/>
                    </a:lnTo>
                    <a:lnTo>
                      <a:pt x="1920163" y="2653492"/>
                    </a:lnTo>
                    <a:lnTo>
                      <a:pt x="0" y="26534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6063961" y="519191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2"/>
                    </a:lnTo>
                    <a:lnTo>
                      <a:pt x="0" y="26534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18784918" y="8191304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2"/>
                    </a:lnTo>
                    <a:lnTo>
                      <a:pt x="0" y="26534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4712736" y="7067757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3"/>
                    </a:lnTo>
                    <a:lnTo>
                      <a:pt x="0" y="265349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12105235" y="0"/>
                <a:ext cx="2671574" cy="3691874"/>
              </a:xfrm>
              <a:custGeom>
                <a:avLst/>
                <a:gdLst/>
                <a:ahLst/>
                <a:cxnLst/>
                <a:rect l="l" t="t" r="r" b="b"/>
                <a:pathLst>
                  <a:path w="2671574" h="3691874">
                    <a:moveTo>
                      <a:pt x="0" y="0"/>
                    </a:moveTo>
                    <a:lnTo>
                      <a:pt x="2671574" y="0"/>
                    </a:lnTo>
                    <a:lnTo>
                      <a:pt x="2671574" y="3691874"/>
                    </a:lnTo>
                    <a:lnTo>
                      <a:pt x="0" y="369187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440123" y="1557572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3" y="0"/>
                    </a:lnTo>
                    <a:lnTo>
                      <a:pt x="1920163" y="2653493"/>
                    </a:lnTo>
                    <a:lnTo>
                      <a:pt x="0" y="265349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4832382" y="7067757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3"/>
                    </a:lnTo>
                    <a:lnTo>
                      <a:pt x="0" y="265349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0" y="7067757"/>
                <a:ext cx="2880246" cy="3980239"/>
              </a:xfrm>
              <a:custGeom>
                <a:avLst/>
                <a:gdLst/>
                <a:ahLst/>
                <a:cxnLst/>
                <a:rect l="l" t="t" r="r" b="b"/>
                <a:pathLst>
                  <a:path w="2880246" h="3980239">
                    <a:moveTo>
                      <a:pt x="0" y="0"/>
                    </a:moveTo>
                    <a:lnTo>
                      <a:pt x="2880246" y="0"/>
                    </a:lnTo>
                    <a:lnTo>
                      <a:pt x="2880246" y="3980239"/>
                    </a:lnTo>
                    <a:lnTo>
                      <a:pt x="0" y="398023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919667" y="4550159"/>
              <a:ext cx="10448666" cy="1262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02"/>
                </a:lnSpc>
              </a:pPr>
              <a:r>
                <a:rPr lang="en-US" sz="8450" spc="1123">
                  <a:solidFill>
                    <a:srgbClr val="545454"/>
                  </a:solidFill>
                  <a:ea typeface="源石ゴシック Bold"/>
                </a:rPr>
                <a:t>全員初心者！！！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38697" y="6406870"/>
            <a:ext cx="4810605" cy="1015043"/>
            <a:chOff x="0" y="0"/>
            <a:chExt cx="812800" cy="1715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71502"/>
            </a:xfrm>
            <a:custGeom>
              <a:avLst/>
              <a:gdLst/>
              <a:ahLst/>
              <a:cxnLst/>
              <a:rect l="l" t="t" r="r" b="b"/>
              <a:pathLst>
                <a:path w="812800" h="171502">
                  <a:moveTo>
                    <a:pt x="406400" y="0"/>
                  </a:moveTo>
                  <a:cubicBezTo>
                    <a:pt x="181951" y="0"/>
                    <a:pt x="0" y="38392"/>
                    <a:pt x="0" y="85751"/>
                  </a:cubicBezTo>
                  <a:cubicBezTo>
                    <a:pt x="0" y="133110"/>
                    <a:pt x="181951" y="171502"/>
                    <a:pt x="406400" y="171502"/>
                  </a:cubicBezTo>
                  <a:cubicBezTo>
                    <a:pt x="630849" y="171502"/>
                    <a:pt x="812800" y="133110"/>
                    <a:pt x="812800" y="85751"/>
                  </a:cubicBezTo>
                  <a:cubicBezTo>
                    <a:pt x="812800" y="383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292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31547"/>
              <a:ext cx="660400" cy="186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38697" y="3086100"/>
            <a:ext cx="5224333" cy="496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28"/>
              </a:lnSpc>
            </a:pPr>
            <a:r>
              <a:rPr lang="en-US" sz="33300" spc="4428" dirty="0">
                <a:solidFill>
                  <a:srgbClr val="545454"/>
                </a:solidFill>
                <a:ea typeface="源石ゴシック Bold"/>
              </a:rPr>
              <a:t>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238" y="619314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チーム名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latin typeface="源石ゴシック Bold"/>
                <a:ea typeface="源石ゴシック Bold"/>
              </a:rPr>
              <a:t>A review 紹介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87193" y="456238"/>
            <a:ext cx="17313613" cy="9374523"/>
            <a:chOff x="0" y="-47625"/>
            <a:chExt cx="4559964" cy="2469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8200" y="1079966"/>
            <a:ext cx="86106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ja-JP" altLang="en-US" sz="5400" spc="738" dirty="0">
                <a:solidFill>
                  <a:srgbClr val="545454"/>
                </a:solidFill>
                <a:ea typeface="源石ゴシック Bold"/>
              </a:rPr>
              <a:t>こんなときありませんか？</a:t>
            </a:r>
            <a:endParaRPr lang="en-US" sz="5400" spc="738" dirty="0">
              <a:solidFill>
                <a:srgbClr val="545454"/>
              </a:solidFill>
              <a:ea typeface="源石ゴシック Bold"/>
            </a:endParaRPr>
          </a:p>
        </p:txBody>
      </p:sp>
      <p:pic>
        <p:nvPicPr>
          <p:cNvPr id="1026" name="Picture 2" descr="ハイボールのイラスト（ジョッキ）">
            <a:extLst>
              <a:ext uri="{FF2B5EF4-FFF2-40B4-BE49-F238E27FC236}">
                <a16:creationId xmlns:a16="http://schemas.microsoft.com/office/drawing/2014/main" id="{3CB9AAF9-3088-A3A7-38FD-1D06E424A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718" y="4445641"/>
            <a:ext cx="2212277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ビールのイラスト「瓶ビール」">
            <a:extLst>
              <a:ext uri="{FF2B5EF4-FFF2-40B4-BE49-F238E27FC236}">
                <a16:creationId xmlns:a16="http://schemas.microsoft.com/office/drawing/2014/main" id="{60CD60BA-2B6C-5B3F-555E-515C61798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8066" y="3778835"/>
            <a:ext cx="298704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サングリアのイラスト">
            <a:extLst>
              <a:ext uri="{FF2B5EF4-FFF2-40B4-BE49-F238E27FC236}">
                <a16:creationId xmlns:a16="http://schemas.microsoft.com/office/drawing/2014/main" id="{3179D84F-B3C9-8263-9076-944692398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07" y="4445641"/>
            <a:ext cx="2614612" cy="306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1EBA36B-0CF0-CE37-B4A8-2ED3703E5E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16" t="11743" r="75262" b="53671"/>
          <a:stretch/>
        </p:blipFill>
        <p:spPr>
          <a:xfrm>
            <a:off x="7456557" y="3719046"/>
            <a:ext cx="3374883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7214"/>
            <a:ext cx="18407735" cy="10551164"/>
            <a:chOff x="0" y="0"/>
            <a:chExt cx="24543647" cy="14068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06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 flipV="1">
              <a:off x="0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12243596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40414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244420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26599" y="3377039"/>
            <a:ext cx="535453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そんなときに</a:t>
            </a:r>
            <a:r>
              <a:rPr 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59A6B5-E1F1-1C0B-BD13-1072AB0A9323}"/>
              </a:ext>
            </a:extLst>
          </p:cNvPr>
          <p:cNvSpPr txBox="1"/>
          <p:nvPr/>
        </p:nvSpPr>
        <p:spPr>
          <a:xfrm>
            <a:off x="13792520" y="2795782"/>
            <a:ext cx="213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E2C3A6C-7FC8-0E32-BCD9-3C617BAC1237}"/>
              </a:ext>
            </a:extLst>
          </p:cNvPr>
          <p:cNvGrpSpPr/>
          <p:nvPr/>
        </p:nvGrpSpPr>
        <p:grpSpPr>
          <a:xfrm>
            <a:off x="4042507" y="4619352"/>
            <a:ext cx="10322721" cy="2103847"/>
            <a:chOff x="4042507" y="4619352"/>
            <a:chExt cx="10322721" cy="2103847"/>
          </a:xfrm>
        </p:grpSpPr>
        <p:sp>
          <p:nvSpPr>
            <p:cNvPr id="9" name="TextBox 9"/>
            <p:cNvSpPr txBox="1"/>
            <p:nvPr/>
          </p:nvSpPr>
          <p:spPr>
            <a:xfrm>
              <a:off x="4042507" y="4619352"/>
              <a:ext cx="10322721" cy="174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22"/>
                </a:lnSpc>
              </a:pPr>
              <a:r>
                <a:rPr lang="en-US" sz="11657" spc="1550" dirty="0">
                  <a:solidFill>
                    <a:srgbClr val="545454"/>
                  </a:solidFill>
                  <a:latin typeface="源石ゴシック Bold"/>
                </a:rPr>
                <a:t>A review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619A40B-82A5-A7C7-9098-F69ED9FCC68C}"/>
                </a:ext>
              </a:extLst>
            </p:cNvPr>
            <p:cNvSpPr txBox="1"/>
            <p:nvPr/>
          </p:nvSpPr>
          <p:spPr>
            <a:xfrm>
              <a:off x="7010400" y="6002104"/>
              <a:ext cx="3810924" cy="721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38"/>
                </a:lnSpc>
              </a:pPr>
              <a:r>
                <a:rPr lang="ja-JP" altLang="en-US" sz="2400" spc="738" dirty="0">
                  <a:solidFill>
                    <a:srgbClr val="545454"/>
                  </a:solidFill>
                  <a:latin typeface="源石ゴシック Bold"/>
                  <a:ea typeface="源石ゴシック Bold"/>
                </a:rPr>
                <a:t>－レビューアプリ－</a:t>
              </a:r>
              <a:endParaRPr lang="en-US" sz="2400" spc="738" dirty="0">
                <a:solidFill>
                  <a:srgbClr val="545454"/>
                </a:solidFill>
                <a:latin typeface="源石ゴシック Bold"/>
                <a:ea typeface="源石ゴシック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87193" y="533010"/>
            <a:ext cx="17313613" cy="9193697"/>
          </a:xfrm>
          <a:custGeom>
            <a:avLst/>
            <a:gdLst/>
            <a:ahLst/>
            <a:cxnLst/>
            <a:rect l="l" t="t" r="r" b="b"/>
            <a:pathLst>
              <a:path w="4559964" h="2421385">
                <a:moveTo>
                  <a:pt x="13415" y="0"/>
                </a:moveTo>
                <a:lnTo>
                  <a:pt x="4546549" y="0"/>
                </a:lnTo>
                <a:cubicBezTo>
                  <a:pt x="4550107" y="0"/>
                  <a:pt x="4553519" y="1413"/>
                  <a:pt x="4556035" y="3929"/>
                </a:cubicBezTo>
                <a:cubicBezTo>
                  <a:pt x="4558550" y="6445"/>
                  <a:pt x="4559964" y="9857"/>
                  <a:pt x="4559964" y="13415"/>
                </a:cubicBezTo>
                <a:lnTo>
                  <a:pt x="4559964" y="2407971"/>
                </a:lnTo>
                <a:cubicBezTo>
                  <a:pt x="4559964" y="2411528"/>
                  <a:pt x="4558550" y="2414941"/>
                  <a:pt x="4556035" y="2417456"/>
                </a:cubicBezTo>
                <a:cubicBezTo>
                  <a:pt x="4553519" y="2419972"/>
                  <a:pt x="4550107" y="2421385"/>
                  <a:pt x="4546549" y="2421385"/>
                </a:cubicBezTo>
                <a:lnTo>
                  <a:pt x="13415" y="2421385"/>
                </a:lnTo>
                <a:cubicBezTo>
                  <a:pt x="9857" y="2421385"/>
                  <a:pt x="6445" y="2419972"/>
                  <a:pt x="3929" y="2417456"/>
                </a:cubicBezTo>
                <a:cubicBezTo>
                  <a:pt x="1413" y="2414941"/>
                  <a:pt x="0" y="2411528"/>
                  <a:pt x="0" y="2407971"/>
                </a:cubicBezTo>
                <a:lnTo>
                  <a:pt x="0" y="13415"/>
                </a:lnTo>
                <a:cubicBezTo>
                  <a:pt x="0" y="9857"/>
                  <a:pt x="1413" y="6445"/>
                  <a:pt x="3929" y="3929"/>
                </a:cubicBezTo>
                <a:cubicBezTo>
                  <a:pt x="6445" y="1413"/>
                  <a:pt x="9857" y="0"/>
                  <a:pt x="134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80975" cap="rnd">
            <a:solidFill>
              <a:srgbClr val="F59292"/>
            </a:solidFill>
            <a:prstDash val="solid"/>
            <a:rou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3993532" y="1393511"/>
            <a:ext cx="10491641" cy="12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1"/>
              </a:lnSpc>
            </a:pP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A </a:t>
            </a:r>
            <a:r>
              <a:rPr lang="en-US" sz="8458" spc="1124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reviewとは</a:t>
            </a: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194" y="365825"/>
            <a:ext cx="17313613" cy="93745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2EBCC45A-AB99-16F2-70D6-F279D60745E6}"/>
              </a:ext>
            </a:extLst>
          </p:cNvPr>
          <p:cNvGrpSpPr/>
          <p:nvPr/>
        </p:nvGrpSpPr>
        <p:grpSpPr>
          <a:xfrm>
            <a:off x="3430658" y="3172802"/>
            <a:ext cx="11426682" cy="1735281"/>
            <a:chOff x="3370474" y="3332103"/>
            <a:chExt cx="11426682" cy="1735281"/>
          </a:xfrm>
        </p:grpSpPr>
        <p:grpSp>
          <p:nvGrpSpPr>
            <p:cNvPr id="5" name="Group 5"/>
            <p:cNvGrpSpPr/>
            <p:nvPr/>
          </p:nvGrpSpPr>
          <p:grpSpPr>
            <a:xfrm>
              <a:off x="3370474" y="3332103"/>
              <a:ext cx="11426682" cy="1735281"/>
              <a:chOff x="0" y="0"/>
              <a:chExt cx="3009497" cy="45702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09497" cy="457029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7029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2475"/>
                    </a:lnTo>
                    <a:cubicBezTo>
                      <a:pt x="3009497" y="431639"/>
                      <a:pt x="3005856" y="440428"/>
                      <a:pt x="2999376" y="446908"/>
                    </a:cubicBezTo>
                    <a:cubicBezTo>
                      <a:pt x="2992896" y="453388"/>
                      <a:pt x="2984107" y="457029"/>
                      <a:pt x="2974942" y="457029"/>
                    </a:cubicBezTo>
                    <a:lnTo>
                      <a:pt x="34554" y="457029"/>
                    </a:lnTo>
                    <a:cubicBezTo>
                      <a:pt x="15470" y="457029"/>
                      <a:pt x="0" y="441558"/>
                      <a:pt x="0" y="422475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3009497" cy="504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78282F8A-80CD-03D2-E801-E1FF42EE6034}"/>
                </a:ext>
              </a:extLst>
            </p:cNvPr>
            <p:cNvGrpSpPr/>
            <p:nvPr/>
          </p:nvGrpSpPr>
          <p:grpSpPr>
            <a:xfrm>
              <a:off x="5769582" y="3617369"/>
              <a:ext cx="5268396" cy="1206356"/>
              <a:chOff x="5734413" y="3554445"/>
              <a:chExt cx="5268396" cy="1206356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7285191" y="3961216"/>
                <a:ext cx="3717618" cy="4770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16"/>
                  </a:lnSpc>
                </a:pPr>
                <a:r>
                  <a:rPr lang="en-US" sz="3600" spc="426" dirty="0" err="1">
                    <a:solidFill>
                      <a:srgbClr val="545454"/>
                    </a:solidFill>
                    <a:ea typeface="源石ゴシック Bold"/>
                  </a:rPr>
                  <a:t>自分だけの記録</a:t>
                </a:r>
                <a:endParaRPr lang="en-US" sz="3600" spc="426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F433C6-0A87-3A5E-1799-1FEE7A16DAD6}"/>
                  </a:ext>
                </a:extLst>
              </p:cNvPr>
              <p:cNvSpPr txBox="1"/>
              <p:nvPr/>
            </p:nvSpPr>
            <p:spPr>
              <a:xfrm>
                <a:off x="5734413" y="3554445"/>
                <a:ext cx="1816820" cy="12063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①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0115A31-1956-41A8-F25A-4EC45A498581}"/>
              </a:ext>
            </a:extLst>
          </p:cNvPr>
          <p:cNvGrpSpPr/>
          <p:nvPr/>
        </p:nvGrpSpPr>
        <p:grpSpPr>
          <a:xfrm>
            <a:off x="3430659" y="7424429"/>
            <a:ext cx="11426682" cy="1732676"/>
            <a:chOff x="3370474" y="7333393"/>
            <a:chExt cx="11426682" cy="1732676"/>
          </a:xfrm>
        </p:grpSpPr>
        <p:grpSp>
          <p:nvGrpSpPr>
            <p:cNvPr id="8" name="Group 8"/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37E0A1E-95E3-E856-3C47-A4058B0EE55B}"/>
                </a:ext>
              </a:extLst>
            </p:cNvPr>
            <p:cNvGrpSpPr/>
            <p:nvPr/>
          </p:nvGrpSpPr>
          <p:grpSpPr>
            <a:xfrm>
              <a:off x="5734413" y="7596553"/>
              <a:ext cx="6219587" cy="1180003"/>
              <a:chOff x="5734413" y="7596553"/>
              <a:chExt cx="6219587" cy="1180003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7285191" y="7966013"/>
                <a:ext cx="4668809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en-US" sz="3600" spc="412" dirty="0" err="1">
                    <a:solidFill>
                      <a:srgbClr val="545454"/>
                    </a:solidFill>
                    <a:ea typeface="源石ゴシック Bold"/>
                  </a:rPr>
                  <a:t>他ユーザーのレビュ</a:t>
                </a:r>
                <a:r>
                  <a:rPr lang="en-US" sz="3600" spc="412" dirty="0">
                    <a:solidFill>
                      <a:srgbClr val="545454"/>
                    </a:solidFill>
                    <a:ea typeface="源石ゴシック Bold"/>
                  </a:rPr>
                  <a:t>ー</a:t>
                </a:r>
              </a:p>
            </p:txBody>
          </p: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FE454F9B-BB7B-0522-ECF0-F848DAC372FC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③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55485EE-D90B-A641-18FA-E3D6780E3026}"/>
              </a:ext>
            </a:extLst>
          </p:cNvPr>
          <p:cNvGrpSpPr/>
          <p:nvPr/>
        </p:nvGrpSpPr>
        <p:grpSpPr>
          <a:xfrm>
            <a:off x="3430659" y="5310685"/>
            <a:ext cx="11426682" cy="1732676"/>
            <a:chOff x="3370474" y="7333393"/>
            <a:chExt cx="11426682" cy="1732676"/>
          </a:xfrm>
        </p:grpSpPr>
        <p:grpSp>
          <p:nvGrpSpPr>
            <p:cNvPr id="19" name="Group 8">
              <a:extLst>
                <a:ext uri="{FF2B5EF4-FFF2-40B4-BE49-F238E27FC236}">
                  <a16:creationId xmlns:a16="http://schemas.microsoft.com/office/drawing/2014/main" id="{3BABB5BA-6726-C91F-FD0C-A3592EE11324}"/>
                </a:ext>
              </a:extLst>
            </p:cNvPr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F02BBCB3-25D1-E118-354B-964F10468AF8}"/>
                  </a:ext>
                </a:extLst>
              </p:cNvPr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2" name="TextBox 10">
                <a:extLst>
                  <a:ext uri="{FF2B5EF4-FFF2-40B4-BE49-F238E27FC236}">
                    <a16:creationId xmlns:a16="http://schemas.microsoft.com/office/drawing/2014/main" id="{B09A5A35-A746-2E70-60DF-D71A08D0DC3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33A68555-C547-6FB5-F720-49DAD033661C}"/>
                </a:ext>
              </a:extLst>
            </p:cNvPr>
            <p:cNvGrpSpPr/>
            <p:nvPr/>
          </p:nvGrpSpPr>
          <p:grpSpPr>
            <a:xfrm>
              <a:off x="5734413" y="7596553"/>
              <a:ext cx="3994170" cy="1180003"/>
              <a:chOff x="5734413" y="7596553"/>
              <a:chExt cx="3994170" cy="1180003"/>
            </a:xfrm>
          </p:grpSpPr>
          <p:sp>
            <p:nvSpPr>
              <p:cNvPr id="29" name="TextBox 15">
                <a:extLst>
                  <a:ext uri="{FF2B5EF4-FFF2-40B4-BE49-F238E27FC236}">
                    <a16:creationId xmlns:a16="http://schemas.microsoft.com/office/drawing/2014/main" id="{4B40E346-581E-FD45-73B7-C0BD718478B2}"/>
                  </a:ext>
                </a:extLst>
              </p:cNvPr>
              <p:cNvSpPr txBox="1"/>
              <p:nvPr/>
            </p:nvSpPr>
            <p:spPr>
              <a:xfrm>
                <a:off x="7320359" y="7952836"/>
                <a:ext cx="2408224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ja-JP" altLang="en-US" sz="3600" spc="412" dirty="0">
                    <a:solidFill>
                      <a:srgbClr val="545454"/>
                    </a:solidFill>
                    <a:ea typeface="源石ゴシック Bold"/>
                  </a:rPr>
                  <a:t>全体検索</a:t>
                </a:r>
                <a:endParaRPr lang="en-US" sz="3600" spc="412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30" name="TextBox 17">
                <a:extLst>
                  <a:ext uri="{FF2B5EF4-FFF2-40B4-BE49-F238E27FC236}">
                    <a16:creationId xmlns:a16="http://schemas.microsoft.com/office/drawing/2014/main" id="{B246E34E-82FF-09A7-42AB-989AB6F698DB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②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4" name="セクション ズーム 33"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1839241"/>
                  </p:ext>
                </p:extLst>
              </p:nvPr>
            </p:nvGraphicFramePr>
            <p:xfrm>
              <a:off x="12147064" y="3427605"/>
              <a:ext cx="2178974" cy="1225673"/>
            </p:xfrm>
            <a:graphic>
              <a:graphicData uri="http://schemas.microsoft.com/office/powerpoint/2016/sectionzoom">
                <psez:sectionZm>
                  <psez:sectionZmObj sectionId="{48CC2463-E74D-43DF-9341-2FCBE1D70B17}">
                    <psez:zmPr id="{43841988-DB53-47A6-A917-0A13E0AF74C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8974" cy="122567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4" name="セクション ズーム 3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5F3FA59-9143-163A-0112-2137B86358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47064" y="3427605"/>
                <a:ext cx="2178974" cy="122567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2" name="セクション ズーム 41"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2752374"/>
                  </p:ext>
                </p:extLst>
              </p:nvPr>
            </p:nvGraphicFramePr>
            <p:xfrm>
              <a:off x="12116406" y="5555516"/>
              <a:ext cx="2209800" cy="1243013"/>
            </p:xfrm>
            <a:graphic>
              <a:graphicData uri="http://schemas.microsoft.com/office/powerpoint/2016/sectionzoom">
                <psez:sectionZm>
                  <psez:sectionZmObj sectionId="{D4D73E53-908F-4391-9B09-B2EC79C86D9B}">
                    <psez:zmPr id="{9518504F-C327-4B3A-9F82-ECFBD64835ED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9800" cy="12430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2" name="セクション ズーム 4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275D515-D70C-CACB-0E16-95F0ADAE39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16406" y="5555516"/>
                <a:ext cx="2209800" cy="12430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44" name="セクション ズーム 43">
                <a:extLst>
                  <a:ext uri="{FF2B5EF4-FFF2-40B4-BE49-F238E27FC236}">
                    <a16:creationId xmlns:a16="http://schemas.microsoft.com/office/drawing/2014/main" id="{36B3778F-A43A-03B1-1C08-DECD4D9DEA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3033645"/>
                  </p:ext>
                </p:extLst>
              </p:nvPr>
            </p:nvGraphicFramePr>
            <p:xfrm>
              <a:off x="12135760" y="7713202"/>
              <a:ext cx="2171093" cy="1221240"/>
            </p:xfrm>
            <a:graphic>
              <a:graphicData uri="http://schemas.microsoft.com/office/powerpoint/2016/sectionzoom">
                <psez:sectionZm>
                  <psez:sectionZmObj sectionId="{A3C9E8F2-8AFC-4BB6-8655-604886AB5567}">
                    <psez:zmPr id="{BFA24805-DEEB-40DF-9C7A-A99FFD5DA43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71093" cy="12212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4" name="セクション ズーム 4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6B3778F-A43A-03B1-1C08-DECD4D9DE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35760" y="7713202"/>
                <a:ext cx="2171093" cy="12212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141</Words>
  <Application>Microsoft Office PowerPoint</Application>
  <PresentationFormat>ユーザー設定</PresentationFormat>
  <Paragraphs>79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6" baseType="lpstr">
      <vt:lpstr>Source Han Sans JP Heavy</vt:lpstr>
      <vt:lpstr>Rounded M+ Bold</vt:lpstr>
      <vt:lpstr>源柔ゴシック Bold</vt:lpstr>
      <vt:lpstr>源石ゴシック Bold</vt:lpstr>
      <vt:lpstr>Arial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イエロー　ブルー　マーケティングプラン　プレゼンテーション</dc:title>
  <dc:creator>User</dc:creator>
  <cp:lastModifiedBy>坂本 菜乃</cp:lastModifiedBy>
  <cp:revision>6</cp:revision>
  <dcterms:created xsi:type="dcterms:W3CDTF">2006-08-16T00:00:00Z</dcterms:created>
  <dcterms:modified xsi:type="dcterms:W3CDTF">2024-06-27T04:15:19Z</dcterms:modified>
  <dc:identifier>DAGJMR8julg</dc:identifier>
</cp:coreProperties>
</file>